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  <p:sldId id="261" r:id="rId6"/>
    <p:sldId id="259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2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343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763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271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44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64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133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250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666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166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1353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A2B5A-21E8-4299-A091-F4CD24A70CBF}" type="datetimeFigureOut">
              <a:rPr lang="ko-KR" altLang="en-US" smtClean="0"/>
              <a:t>2021-05-25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5CEF9-C050-4244-BB48-6446054A2C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414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5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2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35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5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93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13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b="1" dirty="0" err="1" smtClean="0"/>
              <a:t>시간제취업결과확인방법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endParaRPr lang="ko-KR" altLang="en-US" b="1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757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76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4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857250"/>
            <a:ext cx="15240000" cy="857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011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와이드스크린</PresentationFormat>
  <Paragraphs>1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시간제취업결과확인방법 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DS</dc:creator>
  <cp:lastModifiedBy>DS</cp:lastModifiedBy>
  <cp:revision>2</cp:revision>
  <dcterms:created xsi:type="dcterms:W3CDTF">2021-05-25T09:00:17Z</dcterms:created>
  <dcterms:modified xsi:type="dcterms:W3CDTF">2021-05-25T09:02:54Z</dcterms:modified>
</cp:coreProperties>
</file>